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i50oUlUU6o9TWpKbsLCOJyKBMG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B10299-C5FB-4E5C-B429-556AA848E8BD}">
  <a:tblStyle styleId="{AFB10299-C5FB-4E5C-B429-556AA848E8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Medium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4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3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6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5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d59c52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d59c52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d59c527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d59c52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ERD Diagrams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ERD. What they are?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Establishing relationship between entities.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Identifying PRIMARY and FOREIGN KEYS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ERD. WHAT THEY ARE?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ey are diagrams which shows the relationships between the tables in the database: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to one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to many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relationships can restrict the possible values that a column of one table, to be the ones existing into another table’s column.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d59c5275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IDENTIFYING PRIMARY AND FOREIGN KEYS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d59c5275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d59c5275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primary key MUST BE UNIQUE.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values of a foreign key are restricted to be the any value of a primary key of another table.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add a row with an specific value in a foreign key, it must exist a row in the related table with the same value in the primary key.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d59c5275_0_1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d59c5275_0_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1" name="Google Shape;251;ga0d59c5275_0_1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{AFB10299-C5FB-4E5C-B429-556AA848E8BD}</a:tableStyleId>
              </a:tblPr>
              <a:tblGrid>
                <a:gridCol w="1392375"/>
                <a:gridCol w="1392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country_id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country_name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United States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Mexico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Argentina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France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2" name="Google Shape;252;ga0d59c5275_0_11"/>
          <p:cNvSpPr txBox="1"/>
          <p:nvPr/>
        </p:nvSpPr>
        <p:spPr>
          <a:xfrm>
            <a:off x="952500" y="1662275"/>
            <a:ext cx="1307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Countries</a:t>
            </a:r>
            <a:endParaRPr/>
          </a:p>
        </p:txBody>
      </p:sp>
      <p:graphicFrame>
        <p:nvGraphicFramePr>
          <p:cNvPr id="253" name="Google Shape;253;ga0d59c5275_0_1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{AFB10299-C5FB-4E5C-B429-556AA848E8BD}</a:tableStyleId>
              </a:tblPr>
              <a:tblGrid>
                <a:gridCol w="1392375"/>
                <a:gridCol w="1392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country_id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country_name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United States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Mexico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Argentina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France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4" name="Google Shape;254;ga0d59c5275_0_11"/>
          <p:cNvGraphicFramePr/>
          <p:nvPr/>
        </p:nvGraphicFramePr>
        <p:xfrm>
          <a:off x="53721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{AFB10299-C5FB-4E5C-B429-556AA848E8BD}</a:tableStyleId>
              </a:tblPr>
              <a:tblGrid>
                <a:gridCol w="1392375"/>
                <a:gridCol w="1392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country_id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Joseph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Melanie</a:t>
                      </a:r>
                      <a:endParaRPr strike="sng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TK</a:t>
                      </a:r>
                      <a:endParaRPr strike="sng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Cynthia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RF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5" name="Google Shape;255;ga0d59c5275_0_11"/>
          <p:cNvSpPr txBox="1"/>
          <p:nvPr/>
        </p:nvSpPr>
        <p:spPr>
          <a:xfrm>
            <a:off x="5372100" y="1662275"/>
            <a:ext cx="1307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Doctors</a:t>
            </a:r>
            <a:endParaRPr/>
          </a:p>
        </p:txBody>
      </p:sp>
      <p:sp>
        <p:nvSpPr>
          <p:cNvPr id="256" name="Google Shape;256;ga0d59c5275_0_11"/>
          <p:cNvSpPr txBox="1"/>
          <p:nvPr/>
        </p:nvSpPr>
        <p:spPr>
          <a:xfrm>
            <a:off x="952500" y="4253075"/>
            <a:ext cx="3216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country_id is PRIMARY KEY</a:t>
            </a:r>
            <a:endParaRPr/>
          </a:p>
        </p:txBody>
      </p:sp>
      <p:sp>
        <p:nvSpPr>
          <p:cNvPr id="257" name="Google Shape;257;ga0d59c5275_0_11"/>
          <p:cNvSpPr txBox="1"/>
          <p:nvPr/>
        </p:nvSpPr>
        <p:spPr>
          <a:xfrm>
            <a:off x="5372100" y="4253075"/>
            <a:ext cx="3216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ountry_id is FOREIGN KEY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